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79" r:id="rId14"/>
    <p:sldId id="280" r:id="rId15"/>
    <p:sldId id="281" r:id="rId16"/>
    <p:sldId id="282" r:id="rId17"/>
    <p:sldId id="283" r:id="rId18"/>
    <p:sldId id="284" r:id="rId19"/>
    <p:sldId id="285" r:id="rId20"/>
    <p:sldId id="286" r:id="rId21"/>
    <p:sldId id="287" r:id="rId22"/>
    <p:sldId id="288" r:id="rId23"/>
    <p:sldId id="289" r:id="rId24"/>
    <p:sldId id="290" r:id="rId25"/>
    <p:sldId id="291" r:id="rId26"/>
    <p:sldId id="292" r:id="rId27"/>
    <p:sldId id="293" r:id="rId28"/>
    <p:sldId id="294" r:id="rId29"/>
    <p:sldId id="295" r:id="rId30"/>
    <p:sldId id="296" r:id="rId31"/>
    <p:sldId id="297" r:id="rId32"/>
    <p:sldId id="298" r:id="rId33"/>
    <p:sldId id="300" r:id="rId34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10" d="100"/>
          <a:sy n="110" d="100"/>
        </p:scale>
        <p:origin x="-1014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BDF39-8D2A-401E-9825-4DE4D996F3EF}" type="datetimeFigureOut">
              <a:rPr lang="ko-KR" altLang="en-US" smtClean="0"/>
              <a:pPr/>
              <a:t>2013-01-08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28972F-5CFE-4021-AA90-4C2976DA522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BDF39-8D2A-401E-9825-4DE4D996F3EF}" type="datetimeFigureOut">
              <a:rPr lang="ko-KR" altLang="en-US" smtClean="0"/>
              <a:pPr/>
              <a:t>2013-01-08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28972F-5CFE-4021-AA90-4C2976DA522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BDF39-8D2A-401E-9825-4DE4D996F3EF}" type="datetimeFigureOut">
              <a:rPr lang="ko-KR" altLang="en-US" smtClean="0"/>
              <a:pPr/>
              <a:t>2013-01-08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28972F-5CFE-4021-AA90-4C2976DA522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BDF39-8D2A-401E-9825-4DE4D996F3EF}" type="datetimeFigureOut">
              <a:rPr lang="ko-KR" altLang="en-US" smtClean="0"/>
              <a:pPr/>
              <a:t>2013-01-08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28972F-5CFE-4021-AA90-4C2976DA522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BDF39-8D2A-401E-9825-4DE4D996F3EF}" type="datetimeFigureOut">
              <a:rPr lang="ko-KR" altLang="en-US" smtClean="0"/>
              <a:pPr/>
              <a:t>2013-01-08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28972F-5CFE-4021-AA90-4C2976DA522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BDF39-8D2A-401E-9825-4DE4D996F3EF}" type="datetimeFigureOut">
              <a:rPr lang="ko-KR" altLang="en-US" smtClean="0"/>
              <a:pPr/>
              <a:t>2013-01-08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28972F-5CFE-4021-AA90-4C2976DA522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BDF39-8D2A-401E-9825-4DE4D996F3EF}" type="datetimeFigureOut">
              <a:rPr lang="ko-KR" altLang="en-US" smtClean="0"/>
              <a:pPr/>
              <a:t>2013-01-08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28972F-5CFE-4021-AA90-4C2976DA522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BDF39-8D2A-401E-9825-4DE4D996F3EF}" type="datetimeFigureOut">
              <a:rPr lang="ko-KR" altLang="en-US" smtClean="0"/>
              <a:pPr/>
              <a:t>2013-01-08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28972F-5CFE-4021-AA90-4C2976DA522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BDF39-8D2A-401E-9825-4DE4D996F3EF}" type="datetimeFigureOut">
              <a:rPr lang="ko-KR" altLang="en-US" smtClean="0"/>
              <a:pPr/>
              <a:t>2013-01-08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28972F-5CFE-4021-AA90-4C2976DA522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BDF39-8D2A-401E-9825-4DE4D996F3EF}" type="datetimeFigureOut">
              <a:rPr lang="ko-KR" altLang="en-US" smtClean="0"/>
              <a:pPr/>
              <a:t>2013-01-08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28972F-5CFE-4021-AA90-4C2976DA522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BDF39-8D2A-401E-9825-4DE4D996F3EF}" type="datetimeFigureOut">
              <a:rPr lang="ko-KR" altLang="en-US" smtClean="0"/>
              <a:pPr/>
              <a:t>2013-01-08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28972F-5CFE-4021-AA90-4C2976DA522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CBDF39-8D2A-401E-9825-4DE4D996F3EF}" type="datetimeFigureOut">
              <a:rPr lang="ko-KR" altLang="en-US" smtClean="0"/>
              <a:pPr/>
              <a:t>2013-01-08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28972F-5CFE-4021-AA90-4C2976DA522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jpe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POCO C++ Library 2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 smtClean="0"/>
              <a:t>조욱래</a:t>
            </a:r>
            <a:endParaRPr lang="en-US" altLang="ko-KR" dirty="0" smtClean="0"/>
          </a:p>
          <a:p>
            <a:r>
              <a:rPr lang="en-US" altLang="ko-KR" dirty="0" smtClean="0"/>
              <a:t>2012-12-21</a:t>
            </a:r>
            <a:endParaRPr lang="ko-KR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Special Queues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 smtClean="0"/>
              <a:t>PriorityNotiﬁcationQueue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notiﬁcations</a:t>
            </a:r>
            <a:r>
              <a:rPr lang="en-US" altLang="ko-KR" dirty="0" smtClean="0"/>
              <a:t> are tagged with a priority and </a:t>
            </a:r>
            <a:r>
              <a:rPr lang="en-US" altLang="ko-KR" dirty="0" err="1" smtClean="0"/>
              <a:t>dequeued</a:t>
            </a:r>
            <a:r>
              <a:rPr lang="en-US" altLang="ko-KR" dirty="0" smtClean="0"/>
              <a:t> in order of their priority (lower numerical value means higher priority)</a:t>
            </a:r>
            <a:endParaRPr lang="en-US" altLang="ko-KR" dirty="0"/>
          </a:p>
          <a:p>
            <a:r>
              <a:rPr lang="en-US" altLang="ko-KR" dirty="0" err="1" smtClean="0"/>
              <a:t>TimedNotiﬁcationQueue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notifications are tagged with a timestamp and </a:t>
            </a:r>
            <a:r>
              <a:rPr lang="en-US" altLang="ko-KR" dirty="0" err="1" smtClean="0"/>
              <a:t>dequeued</a:t>
            </a:r>
            <a:r>
              <a:rPr lang="en-US" altLang="ko-KR" dirty="0" smtClean="0"/>
              <a:t> in order of their timestamps</a:t>
            </a:r>
            <a:endParaRPr lang="ko-KR" alt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Events</a:t>
            </a:r>
            <a:endParaRPr lang="ko-KR" altLang="en-US" dirty="0"/>
          </a:p>
        </p:txBody>
      </p:sp>
      <p:pic>
        <p:nvPicPr>
          <p:cNvPr id="40963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9" y="1412776"/>
            <a:ext cx="2592288" cy="15365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096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91880" y="1412776"/>
            <a:ext cx="4145733" cy="11521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0965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23528" y="3212976"/>
            <a:ext cx="5683715" cy="20448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Stream</a:t>
            </a:r>
            <a:endParaRPr lang="ko-KR" altLang="en-US" dirty="0"/>
          </a:p>
        </p:txBody>
      </p:sp>
      <p:pic>
        <p:nvPicPr>
          <p:cNvPr id="39939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4941168"/>
            <a:ext cx="3378341" cy="13681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94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48064" y="1988840"/>
            <a:ext cx="4285725" cy="21625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941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79512" y="2564904"/>
            <a:ext cx="4772685" cy="9894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942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923928" y="4941168"/>
            <a:ext cx="3407427" cy="1450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Shared Libraries</a:t>
            </a:r>
            <a:endParaRPr lang="ko-KR" altLang="en-US" dirty="0"/>
          </a:p>
        </p:txBody>
      </p:sp>
      <p:pic>
        <p:nvPicPr>
          <p:cNvPr id="4915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1340768"/>
            <a:ext cx="3695481" cy="17457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915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44008" y="1268760"/>
            <a:ext cx="3829447" cy="1845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Writing a Class Library</a:t>
            </a:r>
            <a:endParaRPr lang="ko-KR" altLang="en-US" dirty="0"/>
          </a:p>
        </p:txBody>
      </p:sp>
      <p:pic>
        <p:nvPicPr>
          <p:cNvPr id="5017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1340768"/>
            <a:ext cx="3716085" cy="1152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017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27984" y="1412776"/>
            <a:ext cx="3970335" cy="1211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018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79512" y="2708920"/>
            <a:ext cx="2969625" cy="11959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0181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635896" y="2708920"/>
            <a:ext cx="3059166" cy="11999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0182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51520" y="4221088"/>
            <a:ext cx="4047706" cy="8740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0183" name="Picture 7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572000" y="4005064"/>
            <a:ext cx="4441131" cy="12299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main.cpp</a:t>
            </a:r>
            <a:endParaRPr lang="ko-KR" altLang="en-US" dirty="0"/>
          </a:p>
        </p:txBody>
      </p:sp>
      <p:pic>
        <p:nvPicPr>
          <p:cNvPr id="5120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1268760"/>
            <a:ext cx="5688632" cy="17071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0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7099" y="2983006"/>
            <a:ext cx="5055865" cy="3625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Multithreading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 smtClean="0"/>
              <a:t>Thread Class</a:t>
            </a:r>
          </a:p>
          <a:p>
            <a:pPr lvl="1"/>
            <a:r>
              <a:rPr lang="en-US" altLang="ko-KR" dirty="0" smtClean="0"/>
              <a:t>an optional name</a:t>
            </a:r>
          </a:p>
          <a:p>
            <a:pPr lvl="1"/>
            <a:r>
              <a:rPr lang="en-US" altLang="ko-KR" dirty="0" smtClean="0"/>
              <a:t>a priority (Thread::Priority)</a:t>
            </a:r>
          </a:p>
          <a:p>
            <a:pPr lvl="1"/>
            <a:r>
              <a:rPr lang="en-US" altLang="ko-KR" dirty="0" smtClean="0"/>
              <a:t>a unique ID (integer)</a:t>
            </a:r>
          </a:p>
          <a:p>
            <a:pPr lvl="1"/>
            <a:r>
              <a:rPr lang="en-US" altLang="ko-KR" dirty="0" err="1" smtClean="0"/>
              <a:t>Poco</a:t>
            </a:r>
            <a:r>
              <a:rPr lang="en-US" altLang="ko-KR" dirty="0" smtClean="0"/>
              <a:t>::</a:t>
            </a:r>
            <a:r>
              <a:rPr lang="en-US" altLang="ko-KR" dirty="0" err="1" smtClean="0"/>
              <a:t>Runnable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provides an entry point for a thread. : run() </a:t>
            </a:r>
          </a:p>
          <a:p>
            <a:pPr lvl="2"/>
            <a:r>
              <a:rPr lang="en-US" altLang="ko-KR" dirty="0" err="1" smtClean="0"/>
              <a:t>Poco</a:t>
            </a:r>
            <a:r>
              <a:rPr lang="en-US" altLang="ko-KR" dirty="0" smtClean="0"/>
              <a:t>::</a:t>
            </a:r>
            <a:r>
              <a:rPr lang="en-US" altLang="ko-KR" dirty="0" err="1" smtClean="0"/>
              <a:t>RunnableAdapter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start() join() </a:t>
            </a:r>
            <a:r>
              <a:rPr lang="en-US" altLang="ko-KR" dirty="0" err="1" smtClean="0"/>
              <a:t>setPriority</a:t>
            </a:r>
            <a:r>
              <a:rPr lang="en-US" altLang="ko-KR" dirty="0" smtClean="0"/>
              <a:t>() id() name() </a:t>
            </a:r>
            <a:r>
              <a:rPr lang="en-US" altLang="ko-KR" dirty="0" err="1" smtClean="0"/>
              <a:t>isRunning</a:t>
            </a:r>
            <a:r>
              <a:rPr lang="en-US" altLang="ko-KR" dirty="0" smtClean="0"/>
              <a:t>() current() yield() sleep(milliseconds)</a:t>
            </a:r>
            <a:endParaRPr lang="ko-KR" alt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Thread </a:t>
            </a:r>
            <a:r>
              <a:rPr lang="ko-KR" altLang="en-US" dirty="0" smtClean="0"/>
              <a:t>예</a:t>
            </a:r>
            <a:endParaRPr lang="ko-KR" altLang="en-US" dirty="0"/>
          </a:p>
        </p:txBody>
      </p:sp>
      <p:pic>
        <p:nvPicPr>
          <p:cNvPr id="52227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1484784"/>
            <a:ext cx="3658493" cy="9361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222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355976" y="1484784"/>
            <a:ext cx="2680780" cy="11068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2229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23528" y="2852936"/>
            <a:ext cx="3375367" cy="10180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2230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760137" y="2852936"/>
            <a:ext cx="5383863" cy="9361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Thread Pools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Managing the lifetime of Thread </a:t>
            </a:r>
          </a:p>
          <a:p>
            <a:pPr lvl="1"/>
            <a:r>
              <a:rPr lang="en-US" altLang="ko-KR" dirty="0" smtClean="0"/>
              <a:t>start() or </a:t>
            </a:r>
            <a:r>
              <a:rPr lang="en-US" altLang="ko-KR" dirty="0" err="1" smtClean="0"/>
              <a:t>startWithPriority</a:t>
            </a:r>
            <a:r>
              <a:rPr lang="en-US" altLang="ko-KR" dirty="0" smtClean="0"/>
              <a:t>()</a:t>
            </a:r>
          </a:p>
          <a:p>
            <a:r>
              <a:rPr lang="en-US" altLang="ko-KR" dirty="0" err="1" smtClean="0"/>
              <a:t>NoThreadAvailableException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addCapacity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 n)</a:t>
            </a:r>
            <a:endParaRPr lang="ko-KR" altLang="en-US" dirty="0" smtClean="0"/>
          </a:p>
          <a:p>
            <a:pPr lvl="1"/>
            <a:r>
              <a:rPr lang="en-US" altLang="ko-KR" dirty="0" smtClean="0"/>
              <a:t>default </a:t>
            </a:r>
            <a:r>
              <a:rPr lang="en-US" altLang="ko-KR" dirty="0" err="1" smtClean="0"/>
              <a:t>ThreadPool</a:t>
            </a:r>
            <a:r>
              <a:rPr lang="en-US" altLang="ko-KR" dirty="0" smtClean="0"/>
              <a:t> instance with an initial capacity of 16 threads.</a:t>
            </a:r>
          </a:p>
          <a:p>
            <a:r>
              <a:rPr lang="en-US" altLang="ko-KR" dirty="0" err="1" smtClean="0"/>
              <a:t>joinAll</a:t>
            </a:r>
            <a:r>
              <a:rPr lang="en-US" altLang="ko-KR" dirty="0" smtClean="0"/>
              <a:t>()</a:t>
            </a:r>
          </a:p>
          <a:p>
            <a:r>
              <a:rPr lang="en-US" altLang="ko-KR" dirty="0" smtClean="0"/>
              <a:t>collect()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5805264"/>
            <a:ext cx="3312368" cy="8435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35896" y="5733256"/>
            <a:ext cx="5224766" cy="8640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Thread Local Storage</a:t>
            </a:r>
            <a:endParaRPr lang="ko-KR" altLang="en-US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62050" y="2158206"/>
            <a:ext cx="6819900" cy="3409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NotiFiations</a:t>
            </a:r>
            <a:r>
              <a:rPr lang="en-US" altLang="ko-KR" dirty="0" smtClean="0"/>
              <a:t> &amp; Events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The </a:t>
            </a:r>
            <a:r>
              <a:rPr lang="en-US" altLang="ko-KR" dirty="0" err="1" smtClean="0"/>
              <a:t>ErrorHandler</a:t>
            </a:r>
            <a:r>
              <a:rPr lang="en-US" altLang="ko-KR" dirty="0" smtClean="0"/>
              <a:t> Class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global error handler </a:t>
            </a:r>
          </a:p>
          <a:p>
            <a:pPr lvl="1"/>
            <a:r>
              <a:rPr lang="en-US" altLang="ko-KR" dirty="0" smtClean="0"/>
              <a:t>That gets notified about unhandled exceptions in threads.</a:t>
            </a:r>
          </a:p>
          <a:p>
            <a:endParaRPr lang="ko-KR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3193746"/>
            <a:ext cx="4176464" cy="10574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60032" y="3068960"/>
            <a:ext cx="3964443" cy="23705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79512" y="4941168"/>
            <a:ext cx="4419851" cy="1584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Thread Synchronization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 smtClean="0"/>
              <a:t>Mutex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Poco</a:t>
            </a:r>
            <a:r>
              <a:rPr lang="en-US" altLang="ko-KR" dirty="0" smtClean="0"/>
              <a:t>::</a:t>
            </a:r>
            <a:r>
              <a:rPr lang="en-US" altLang="ko-KR" dirty="0" err="1" smtClean="0"/>
              <a:t>Mutex</a:t>
            </a:r>
            <a:r>
              <a:rPr lang="en-US" altLang="ko-KR" dirty="0" smtClean="0"/>
              <a:t> is a recursive; </a:t>
            </a:r>
          </a:p>
          <a:p>
            <a:pPr lvl="1"/>
            <a:r>
              <a:rPr lang="en-US" altLang="ko-KR" dirty="0" err="1" smtClean="0"/>
              <a:t>Poco</a:t>
            </a:r>
            <a:r>
              <a:rPr lang="en-US" altLang="ko-KR" dirty="0" smtClean="0"/>
              <a:t>::</a:t>
            </a:r>
            <a:r>
              <a:rPr lang="en-US" altLang="ko-KR" dirty="0" err="1" smtClean="0"/>
              <a:t>FastMutex</a:t>
            </a:r>
            <a:r>
              <a:rPr lang="en-US" altLang="ko-KR" dirty="0" smtClean="0"/>
              <a:t> is a non-recursive </a:t>
            </a:r>
            <a:r>
              <a:rPr lang="en-US" altLang="ko-KR" dirty="0" err="1" smtClean="0"/>
              <a:t>mutex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On Windows, it is actually recursive.</a:t>
            </a:r>
          </a:p>
          <a:p>
            <a:pPr lvl="1"/>
            <a:r>
              <a:rPr lang="en-US" altLang="ko-KR" dirty="0" smtClean="0"/>
              <a:t>lock()  lock(long </a:t>
            </a:r>
            <a:r>
              <a:rPr lang="en-US" altLang="ko-KR" dirty="0" err="1" smtClean="0"/>
              <a:t>millisecs</a:t>
            </a:r>
            <a:r>
              <a:rPr lang="en-US" altLang="ko-KR" dirty="0" smtClean="0"/>
              <a:t>) unlock() </a:t>
            </a:r>
            <a:r>
              <a:rPr lang="en-US" altLang="ko-KR" dirty="0" err="1" smtClean="0"/>
              <a:t>tryLock</a:t>
            </a:r>
            <a:r>
              <a:rPr lang="en-US" altLang="ko-KR" dirty="0" smtClean="0"/>
              <a:t>()</a:t>
            </a:r>
          </a:p>
          <a:p>
            <a:r>
              <a:rPr lang="en-US" altLang="ko-KR" dirty="0" smtClean="0"/>
              <a:t>Scoped Lock</a:t>
            </a:r>
          </a:p>
          <a:p>
            <a:pPr lvl="1"/>
            <a:r>
              <a:rPr lang="en-US" altLang="ko-KR" dirty="0" err="1" smtClean="0"/>
              <a:t>Mutex</a:t>
            </a:r>
            <a:r>
              <a:rPr lang="en-US" altLang="ko-KR" dirty="0" smtClean="0"/>
              <a:t>::</a:t>
            </a:r>
            <a:r>
              <a:rPr lang="en-US" altLang="ko-KR" dirty="0" err="1" smtClean="0"/>
              <a:t>ScopedLock</a:t>
            </a:r>
            <a:r>
              <a:rPr lang="en-US" altLang="ko-KR" dirty="0" smtClean="0"/>
              <a:t> &amp; </a:t>
            </a:r>
            <a:r>
              <a:rPr lang="en-US" altLang="ko-KR" dirty="0" err="1" smtClean="0"/>
              <a:t>FastMutex</a:t>
            </a:r>
            <a:r>
              <a:rPr lang="en-US" altLang="ko-KR" dirty="0" smtClean="0"/>
              <a:t>::</a:t>
            </a:r>
            <a:r>
              <a:rPr lang="en-US" altLang="ko-KR" dirty="0" err="1" smtClean="0"/>
              <a:t>ScopedLock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580112" y="4653136"/>
            <a:ext cx="2682343" cy="1627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Events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set() wait() wait(long milliseconds) reset()</a:t>
            </a:r>
            <a:endParaRPr lang="ko-KR" altLang="en-US" dirty="0" smtClean="0"/>
          </a:p>
          <a:p>
            <a:r>
              <a:rPr lang="en-US" altLang="ko-KR" dirty="0" err="1" smtClean="0"/>
              <a:t>tryWait</a:t>
            </a:r>
            <a:r>
              <a:rPr lang="en-US" altLang="ko-KR" dirty="0" smtClean="0"/>
              <a:t>(long milliseconds)</a:t>
            </a:r>
          </a:p>
          <a:p>
            <a:pPr lvl="1"/>
            <a:r>
              <a:rPr lang="en-US" altLang="ko-KR" dirty="0" smtClean="0"/>
              <a:t>If the Event is </a:t>
            </a:r>
            <a:r>
              <a:rPr lang="en-US" altLang="ko-KR" dirty="0" err="1" smtClean="0"/>
              <a:t>signalled</a:t>
            </a:r>
            <a:r>
              <a:rPr lang="en-US" altLang="ko-KR" dirty="0" smtClean="0"/>
              <a:t> within the given interval, returns true. 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Reader Writer Locks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allows multiple concurrent readers, </a:t>
            </a:r>
            <a:r>
              <a:rPr lang="en-US" altLang="ko-KR" dirty="0" err="1" smtClean="0"/>
              <a:t>xor</a:t>
            </a:r>
            <a:r>
              <a:rPr lang="en-US" altLang="ko-KR" dirty="0" smtClean="0"/>
              <a:t> one exclusive writer. </a:t>
            </a:r>
          </a:p>
          <a:p>
            <a:pPr lvl="1"/>
            <a:r>
              <a:rPr lang="en-US" altLang="ko-KR" dirty="0" smtClean="0"/>
              <a:t>void </a:t>
            </a:r>
            <a:r>
              <a:rPr lang="en-US" altLang="ko-KR" dirty="0" err="1" smtClean="0"/>
              <a:t>readLock</a:t>
            </a:r>
            <a:r>
              <a:rPr lang="en-US" altLang="ko-KR" dirty="0" smtClean="0"/>
              <a:t>()	</a:t>
            </a:r>
            <a:r>
              <a:rPr lang="en-US" altLang="ko-KR" dirty="0" err="1" smtClean="0"/>
              <a:t>bool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tryReadLock</a:t>
            </a:r>
            <a:r>
              <a:rPr lang="en-US" altLang="ko-KR" dirty="0" smtClean="0"/>
              <a:t>()</a:t>
            </a:r>
          </a:p>
          <a:p>
            <a:pPr lvl="1"/>
            <a:r>
              <a:rPr lang="en-US" altLang="ko-KR" dirty="0" smtClean="0"/>
              <a:t>void </a:t>
            </a:r>
            <a:r>
              <a:rPr lang="en-US" altLang="ko-KR" dirty="0" err="1" smtClean="0"/>
              <a:t>writeLock</a:t>
            </a:r>
            <a:r>
              <a:rPr lang="en-US" altLang="ko-KR" dirty="0" smtClean="0"/>
              <a:t>()	,</a:t>
            </a:r>
            <a:r>
              <a:rPr lang="en-US" altLang="ko-KR" dirty="0" err="1" smtClean="0"/>
              <a:t>bool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tryWriteLock</a:t>
            </a:r>
            <a:r>
              <a:rPr lang="en-US" altLang="ko-KR" dirty="0" smtClean="0"/>
              <a:t>()</a:t>
            </a:r>
          </a:p>
          <a:p>
            <a:pPr lvl="1"/>
            <a:r>
              <a:rPr lang="en-US" altLang="ko-KR" dirty="0" smtClean="0"/>
              <a:t>void unlock()</a:t>
            </a:r>
            <a:endParaRPr lang="ko-KR" altLang="en-US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Timer</a:t>
            </a:r>
            <a:endParaRPr lang="ko-KR" altLang="en-US" dirty="0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1340768"/>
            <a:ext cx="8039100" cy="2295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7544" y="4509120"/>
            <a:ext cx="8424936" cy="10956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Task Management</a:t>
            </a:r>
            <a:endParaRPr lang="ko-KR" altLang="en-US" dirty="0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1268760"/>
            <a:ext cx="3888432" cy="2095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39952" y="1268760"/>
            <a:ext cx="4536504" cy="21242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79512" y="3501008"/>
            <a:ext cx="5040560" cy="3169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Active Objects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The Cache Framework</a:t>
            </a:r>
            <a:endParaRPr lang="ko-KR" altLang="en-US" dirty="0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1340768"/>
            <a:ext cx="7155469" cy="259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75656" y="4077072"/>
            <a:ext cx="7452827" cy="259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Expiration based on </a:t>
            </a:r>
            <a:br>
              <a:rPr lang="en-US" altLang="ko-KR" dirty="0" smtClean="0"/>
            </a:br>
            <a:r>
              <a:rPr lang="en-US" altLang="ko-KR" dirty="0" smtClean="0"/>
              <a:t>last access time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 smtClean="0"/>
              <a:t>AccessExpireCache</a:t>
            </a:r>
            <a:r>
              <a:rPr lang="en-US" altLang="ko-KR" dirty="0" smtClean="0"/>
              <a:t>:</a:t>
            </a:r>
          </a:p>
          <a:p>
            <a:pPr lvl="1"/>
            <a:r>
              <a:rPr lang="en-US" altLang="ko-KR" dirty="0" smtClean="0"/>
              <a:t>elements in the cache expire if they are not accessed within a given cache </a:t>
            </a:r>
            <a:r>
              <a:rPr lang="en-US" altLang="ko-KR" dirty="0" err="1" smtClean="0"/>
              <a:t>speciﬁc</a:t>
            </a:r>
            <a:r>
              <a:rPr lang="en-US" altLang="ko-KR" dirty="0" smtClean="0"/>
              <a:t> time interval</a:t>
            </a:r>
          </a:p>
          <a:p>
            <a:pPr lvl="1"/>
            <a:endParaRPr lang="en-US" altLang="ko-KR" dirty="0" smtClean="0"/>
          </a:p>
          <a:p>
            <a:r>
              <a:rPr lang="en-US" altLang="ko-KR" dirty="0" err="1" smtClean="0"/>
              <a:t>UniqueAccessExpireCache</a:t>
            </a:r>
            <a:r>
              <a:rPr lang="en-US" altLang="ko-KR" dirty="0" smtClean="0"/>
              <a:t>:</a:t>
            </a:r>
          </a:p>
          <a:p>
            <a:pPr lvl="1"/>
            <a:r>
              <a:rPr lang="en-US" altLang="ko-KR" dirty="0" smtClean="0"/>
              <a:t>the time interval can be </a:t>
            </a:r>
            <a:r>
              <a:rPr lang="en-US" altLang="ko-KR" dirty="0" err="1" smtClean="0"/>
              <a:t>deﬁned</a:t>
            </a:r>
            <a:r>
              <a:rPr lang="en-US" altLang="ko-KR" dirty="0" smtClean="0"/>
              <a:t> for each individual element of the cache</a:t>
            </a:r>
            <a:endParaRPr lang="ko-KR" altLang="en-US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Creating a Process </a:t>
            </a:r>
            <a:br>
              <a:rPr lang="en-US" altLang="ko-KR" dirty="0" smtClean="0"/>
            </a:br>
            <a:r>
              <a:rPr lang="en-US" altLang="ko-KR" dirty="0" smtClean="0"/>
              <a:t>With I/O Redirection</a:t>
            </a:r>
            <a:endParaRPr lang="ko-KR" altLang="en-US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2606911"/>
            <a:ext cx="8229600" cy="25125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27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794620"/>
            <a:ext cx="8229600" cy="41371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SharedMemory</a:t>
            </a:r>
            <a:endParaRPr lang="ko-KR" altLang="en-US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1484784"/>
            <a:ext cx="8229600" cy="1716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9552" y="3284984"/>
            <a:ext cx="8100468" cy="16866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URI Examples</a:t>
            </a:r>
            <a:endParaRPr lang="ko-KR" altLang="en-US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268760"/>
            <a:ext cx="2831407" cy="718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59832" y="1196752"/>
            <a:ext cx="5424533" cy="15756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95536" y="3068960"/>
            <a:ext cx="7172816" cy="2952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UUIDGenerator</a:t>
            </a:r>
            <a:endParaRPr lang="ko-KR" altLang="en-US" dirty="0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2835402"/>
            <a:ext cx="8229600" cy="20555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Q&amp;A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Dispatching Notifications</a:t>
            </a:r>
            <a:endParaRPr lang="ko-KR" altLang="en-US" dirty="0"/>
          </a:p>
        </p:txBody>
      </p:sp>
      <p:pic>
        <p:nvPicPr>
          <p:cNvPr id="337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71600" y="1268760"/>
            <a:ext cx="7437512" cy="28492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79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71600" y="4149080"/>
            <a:ext cx="5112568" cy="2582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1" y="332656"/>
            <a:ext cx="3590535" cy="1008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481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23928" y="188640"/>
            <a:ext cx="4741424" cy="18722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482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1788" y="2240737"/>
            <a:ext cx="7318523" cy="45174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58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43808" y="3645024"/>
            <a:ext cx="6048672" cy="31179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84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20" y="188640"/>
            <a:ext cx="5731942" cy="331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Enqueueing</a:t>
            </a:r>
            <a:r>
              <a:rPr lang="en-US" altLang="ko-KR" dirty="0" smtClean="0"/>
              <a:t> &amp; </a:t>
            </a:r>
            <a:r>
              <a:rPr lang="en-US" altLang="ko-KR" dirty="0" err="1" smtClean="0"/>
              <a:t>Dequeueing</a:t>
            </a:r>
            <a:endParaRPr lang="ko-KR" altLang="en-US" dirty="0"/>
          </a:p>
        </p:txBody>
      </p:sp>
      <p:pic>
        <p:nvPicPr>
          <p:cNvPr id="368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1412776"/>
            <a:ext cx="8229600" cy="751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86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20" y="3573016"/>
            <a:ext cx="8601075" cy="1352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Shutting Down a Queue</a:t>
            </a:r>
            <a:endParaRPr lang="ko-KR" altLang="en-US" dirty="0"/>
          </a:p>
        </p:txBody>
      </p:sp>
      <p:pic>
        <p:nvPicPr>
          <p:cNvPr id="37892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2197667"/>
            <a:ext cx="8229600" cy="33310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6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3624691"/>
            <a:ext cx="4570289" cy="32333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Shutting Down a Queue: </a:t>
            </a:r>
            <a:r>
              <a:rPr lang="en-US" altLang="ko-KR" dirty="0" err="1" smtClean="0"/>
              <a:t>wakeUpAll</a:t>
            </a:r>
            <a:r>
              <a:rPr lang="en-US" altLang="ko-KR" dirty="0" smtClean="0"/>
              <a:t>()</a:t>
            </a:r>
            <a:endParaRPr lang="ko-KR" altLang="en-US" dirty="0"/>
          </a:p>
        </p:txBody>
      </p:sp>
      <p:pic>
        <p:nvPicPr>
          <p:cNvPr id="3891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9512" y="1484784"/>
            <a:ext cx="3644261" cy="17709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91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294435" y="1484784"/>
            <a:ext cx="4849565" cy="29823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BF0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207</TotalTime>
  <Words>317</Words>
  <Application>Microsoft Office PowerPoint</Application>
  <PresentationFormat>화면 슬라이드 쇼(4:3)</PresentationFormat>
  <Paragraphs>72</Paragraphs>
  <Slides>33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34" baseType="lpstr">
      <vt:lpstr>Office 테마</vt:lpstr>
      <vt:lpstr>POCO C++ Library 2</vt:lpstr>
      <vt:lpstr>NotiFiations &amp; Events</vt:lpstr>
      <vt:lpstr>슬라이드 3</vt:lpstr>
      <vt:lpstr>Dispatching Notifications</vt:lpstr>
      <vt:lpstr>슬라이드 5</vt:lpstr>
      <vt:lpstr>슬라이드 6</vt:lpstr>
      <vt:lpstr>Enqueueing &amp; Dequeueing</vt:lpstr>
      <vt:lpstr>Shutting Down a Queue</vt:lpstr>
      <vt:lpstr>Shutting Down a Queue: wakeUpAll()</vt:lpstr>
      <vt:lpstr>Special Queues</vt:lpstr>
      <vt:lpstr>Events</vt:lpstr>
      <vt:lpstr>Stream</vt:lpstr>
      <vt:lpstr>Shared Libraries</vt:lpstr>
      <vt:lpstr>Writing a Class Library</vt:lpstr>
      <vt:lpstr>main.cpp</vt:lpstr>
      <vt:lpstr>Multithreading</vt:lpstr>
      <vt:lpstr>Thread 예</vt:lpstr>
      <vt:lpstr>Thread Pools</vt:lpstr>
      <vt:lpstr>Thread Local Storage</vt:lpstr>
      <vt:lpstr>The ErrorHandler Class</vt:lpstr>
      <vt:lpstr>Thread Synchronization</vt:lpstr>
      <vt:lpstr>Events</vt:lpstr>
      <vt:lpstr>Reader Writer Locks</vt:lpstr>
      <vt:lpstr>Timer</vt:lpstr>
      <vt:lpstr>Task Management</vt:lpstr>
      <vt:lpstr>Active Objects</vt:lpstr>
      <vt:lpstr>The Cache Framework</vt:lpstr>
      <vt:lpstr>Expiration based on  last access time</vt:lpstr>
      <vt:lpstr>Creating a Process  With I/O Redirection</vt:lpstr>
      <vt:lpstr>SharedMemory</vt:lpstr>
      <vt:lpstr>URI Examples</vt:lpstr>
      <vt:lpstr>UUIDGenerator</vt:lpstr>
      <vt:lpstr>Q&amp;A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POCO C++ Library 2</dc:title>
  <dc:creator>조 욱래</dc:creator>
  <cp:lastModifiedBy>조 욱래</cp:lastModifiedBy>
  <cp:revision>24</cp:revision>
  <dcterms:created xsi:type="dcterms:W3CDTF">2012-12-21T01:54:44Z</dcterms:created>
  <dcterms:modified xsi:type="dcterms:W3CDTF">2013-01-08T02:26:44Z</dcterms:modified>
</cp:coreProperties>
</file>